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1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/>
              <a:t>Textmasterformat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/>
              <a:t>Textmasterformat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CH" sz="6600" b="1" dirty="0"/>
              <a:t>Infoabend «Schule und Eishockey»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CH" dirty="0"/>
              <a:t>Gerd </a:t>
            </a:r>
            <a:r>
              <a:rPr lang="de-CH" dirty="0" err="1"/>
              <a:t>Zengaffinen</a:t>
            </a:r>
            <a:endParaRPr lang="de-CH" dirty="0"/>
          </a:p>
          <a:p>
            <a:r>
              <a:rPr lang="de-CH" dirty="0"/>
              <a:t>Martin Zerzuben</a:t>
            </a:r>
          </a:p>
          <a:p>
            <a:r>
              <a:rPr lang="de-CH" dirty="0"/>
              <a:t>Sophie </a:t>
            </a:r>
            <a:r>
              <a:rPr lang="de-CH" dirty="0" err="1"/>
              <a:t>Anthamatten</a:t>
            </a:r>
            <a:endParaRPr lang="de-CH" dirty="0"/>
          </a:p>
          <a:p>
            <a:r>
              <a:rPr lang="de-CH" dirty="0"/>
              <a:t>Barbara </a:t>
            </a:r>
            <a:r>
              <a:rPr lang="de-CH" dirty="0" err="1"/>
              <a:t>Anthamatten</a:t>
            </a:r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971" y="3429000"/>
            <a:ext cx="3588058" cy="184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7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0112" y="0"/>
            <a:ext cx="9949432" cy="1006875"/>
          </a:xfrm>
        </p:spPr>
        <p:txBody>
          <a:bodyPr/>
          <a:lstStyle/>
          <a:p>
            <a:r>
              <a:rPr lang="de-CH" b="1" u="sng" dirty="0"/>
              <a:t>Neu </a:t>
            </a:r>
            <a:r>
              <a:rPr lang="de-CH" b="1" u="sng" dirty="0" err="1"/>
              <a:t>def</a:t>
            </a:r>
            <a:r>
              <a:rPr lang="de-CH" b="1" u="sng" dirty="0"/>
              <a:t>. Stundenplan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612533"/>
              </p:ext>
            </p:extLst>
          </p:nvPr>
        </p:nvGraphicFramePr>
        <p:xfrm>
          <a:off x="538579" y="861135"/>
          <a:ext cx="11114842" cy="5823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1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3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55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0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02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833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84898"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Zeit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Montag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Dienstag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Mittwoch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Donnerstag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Freitag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Samstag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Sonntag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989"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7.00-8.00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Frei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Frei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Frei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Frei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Frei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CH" dirty="0"/>
                        <a:t>Wochenende</a:t>
                      </a:r>
                    </a:p>
                  </a:txBody>
                  <a:tcPr vert="vert270" anchor="ctr"/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Wochenende</a:t>
                      </a:r>
                    </a:p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7249"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8.00-11.30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Schule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Schule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Schule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Schule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Schule</a:t>
                      </a:r>
                    </a:p>
                  </a:txBody>
                  <a:tcPr vert="vert270" anchor="ctr"/>
                </a:tc>
                <a:tc vMerge="1"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989"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11-30-13.30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Mittag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b="1" dirty="0">
                          <a:solidFill>
                            <a:srgbClr val="FF0000"/>
                          </a:solidFill>
                        </a:rPr>
                        <a:t>Training (HS)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Mittag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Mittag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Mittag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Mittag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Mittag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3292"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13.30-15.45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Schule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Schule</a:t>
                      </a:r>
                    </a:p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Frei</a:t>
                      </a:r>
                    </a:p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Schule</a:t>
                      </a:r>
                    </a:p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Schule</a:t>
                      </a:r>
                    </a:p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de-CH" dirty="0"/>
                        <a:t>Spiel</a:t>
                      </a:r>
                    </a:p>
                  </a:txBody>
                  <a:tcPr vert="vert27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de-CH" dirty="0"/>
                        <a:t>Spiel</a:t>
                      </a:r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6989"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16.00-17.00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b="1" dirty="0">
                          <a:solidFill>
                            <a:srgbClr val="FF0000"/>
                          </a:solidFill>
                        </a:rPr>
                        <a:t>Studium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Frei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Frei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b="1" dirty="0">
                          <a:solidFill>
                            <a:srgbClr val="FF0000"/>
                          </a:solidFill>
                        </a:rPr>
                        <a:t>Training</a:t>
                      </a:r>
                      <a:r>
                        <a:rPr lang="de-CH" b="1" baseline="0" dirty="0">
                          <a:solidFill>
                            <a:srgbClr val="FF0000"/>
                          </a:solidFill>
                        </a:rPr>
                        <a:t> (HS)</a:t>
                      </a:r>
                      <a:endParaRPr lang="de-CH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Frei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87344">
                <a:tc>
                  <a:txBody>
                    <a:bodyPr/>
                    <a:lstStyle/>
                    <a:p>
                      <a:pPr algn="ctr"/>
                      <a:r>
                        <a:rPr lang="de-CH" dirty="0"/>
                        <a:t>17.00-18.00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Training</a:t>
                      </a:r>
                      <a:r>
                        <a:rPr lang="de-CH" baseline="0" dirty="0"/>
                        <a:t> (EHC)</a:t>
                      </a:r>
                      <a:endParaRPr lang="de-CH" dirty="0"/>
                    </a:p>
                    <a:p>
                      <a:pPr algn="ctr"/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Frei</a:t>
                      </a:r>
                    </a:p>
                    <a:p>
                      <a:pPr algn="ctr"/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Training </a:t>
                      </a:r>
                      <a:r>
                        <a:rPr lang="de-CH" baseline="0" dirty="0"/>
                        <a:t>(EHC)</a:t>
                      </a:r>
                      <a:endParaRPr lang="de-CH" dirty="0"/>
                    </a:p>
                    <a:p>
                      <a:pPr algn="ctr"/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Frei</a:t>
                      </a:r>
                    </a:p>
                    <a:p>
                      <a:pPr algn="ctr"/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Training (EHC)</a:t>
                      </a:r>
                    </a:p>
                    <a:p>
                      <a:pPr algn="ctr"/>
                      <a:endParaRPr lang="de-CH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462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992080"/>
          </a:xfrm>
        </p:spPr>
        <p:txBody>
          <a:bodyPr>
            <a:normAutofit fontScale="90000"/>
          </a:bodyPr>
          <a:lstStyle/>
          <a:p>
            <a:r>
              <a:rPr lang="de-CH" b="1" u="sng" dirty="0"/>
              <a:t>Allgemeine Infos</a:t>
            </a:r>
            <a:br>
              <a:rPr lang="de-CH" b="1" u="sng" dirty="0"/>
            </a:br>
            <a:endParaRPr lang="de-CH" b="1" u="sng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84310" y="1526959"/>
            <a:ext cx="10018713" cy="496261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CH" dirty="0"/>
              <a:t>Diejenigen welche im Programm «Schule und Eishockey» mitmachen, haben das Recht auf Studium am Montag Abend 16.00-17.00 Uhr. Diese Kinder welche am Montag ins Studium gehen und eigentlich um 17.00 Uhr Training haben, haben die Möglichkeit am 18.00 Uhr mit den Mini’s mit zu trainieren.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/>
              <a:t>Transport! Selbst verantwortlich, da die Trainings ausserhalb der Schule stattfinden. Trainingszeit Mittagstraining (Dienstag) wird dem Postautofahrplan angepasst.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/>
              <a:t>Verpflegung über Mittagstraining (Dienstag)!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/>
              <a:t>Depot der Ausrüstungen!</a:t>
            </a:r>
          </a:p>
          <a:p>
            <a:pPr marL="914400" lvl="2" indent="0">
              <a:buNone/>
            </a:pPr>
            <a:r>
              <a:rPr lang="de-CH" sz="2000" dirty="0"/>
              <a:t>- Kosten</a:t>
            </a:r>
          </a:p>
          <a:p>
            <a:pPr>
              <a:buFont typeface="Wingdings" panose="05000000000000000000" pitchFamily="2" charset="2"/>
              <a:buChar char="Ø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7322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965447"/>
          </a:xfrm>
        </p:spPr>
        <p:txBody>
          <a:bodyPr/>
          <a:lstStyle/>
          <a:p>
            <a:r>
              <a:rPr lang="de-CH" b="1" u="sng" dirty="0"/>
              <a:t>Jahresbeitrag «Schule und Eishockey»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84310" y="2666999"/>
            <a:ext cx="10411768" cy="312420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CH" dirty="0"/>
              <a:t>Schule und Eishockey kostet pro Kind CHF 450.00 exkl. Jahresbeitrag EHC</a:t>
            </a:r>
          </a:p>
          <a:p>
            <a:pPr marL="457200" lvl="1" indent="0">
              <a:buNone/>
            </a:pPr>
            <a:r>
              <a:rPr lang="de-CH" dirty="0"/>
              <a:t>- Wie kann das Geld mit Umwegen zusammen gebracht werden? </a:t>
            </a:r>
            <a:r>
              <a:rPr lang="de-CH" b="1" dirty="0"/>
              <a:t>Nur </a:t>
            </a:r>
            <a:r>
              <a:rPr lang="de-CH" dirty="0" err="1"/>
              <a:t>Skateathon</a:t>
            </a:r>
            <a:endParaRPr lang="de-CH" dirty="0"/>
          </a:p>
          <a:p>
            <a:pPr>
              <a:buFont typeface="Wingdings" panose="05000000000000000000" pitchFamily="2" charset="2"/>
              <a:buChar char="Ø"/>
            </a:pPr>
            <a:r>
              <a:rPr lang="de-CH" dirty="0"/>
              <a:t>Zusätzliche Kosten (wer möchte) Depot </a:t>
            </a:r>
            <a:r>
              <a:rPr lang="de-CH"/>
              <a:t>der Ausrüstung</a:t>
            </a:r>
            <a:endParaRPr lang="de-CH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5366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0123" y="2354802"/>
            <a:ext cx="10018713" cy="1752599"/>
          </a:xfrm>
        </p:spPr>
        <p:txBody>
          <a:bodyPr/>
          <a:lstStyle/>
          <a:p>
            <a:r>
              <a:rPr lang="de-CH" b="1" u="sng" dirty="0"/>
              <a:t>Verpflichtung durch einen Vertrag</a:t>
            </a:r>
          </a:p>
        </p:txBody>
      </p:sp>
    </p:spTree>
    <p:extLst>
      <p:ext uri="{BB962C8B-B14F-4D97-AF65-F5344CB8AC3E}">
        <p14:creationId xmlns:p14="http://schemas.microsoft.com/office/powerpoint/2010/main" val="372478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51146" y="2552700"/>
            <a:ext cx="10018713" cy="1752599"/>
          </a:xfrm>
        </p:spPr>
        <p:txBody>
          <a:bodyPr>
            <a:normAutofit/>
          </a:bodyPr>
          <a:lstStyle/>
          <a:p>
            <a:r>
              <a:rPr lang="de-CH" sz="4400" b="1" u="sng" dirty="0"/>
              <a:t>FRAGEN???</a:t>
            </a:r>
          </a:p>
        </p:txBody>
      </p:sp>
    </p:spTree>
    <p:extLst>
      <p:ext uri="{BB962C8B-B14F-4D97-AF65-F5344CB8AC3E}">
        <p14:creationId xmlns:p14="http://schemas.microsoft.com/office/powerpoint/2010/main" val="119867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0</TotalTime>
  <Words>217</Words>
  <Application>Microsoft Office PowerPoint</Application>
  <PresentationFormat>Breitbild</PresentationFormat>
  <Paragraphs>68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Corbel</vt:lpstr>
      <vt:lpstr>Wingdings</vt:lpstr>
      <vt:lpstr>Parallax</vt:lpstr>
      <vt:lpstr>Infoabend «Schule und Eishockey»</vt:lpstr>
      <vt:lpstr>Neu def. Stundenplan</vt:lpstr>
      <vt:lpstr>Allgemeine Infos </vt:lpstr>
      <vt:lpstr>Jahresbeitrag «Schule und Eishockey»</vt:lpstr>
      <vt:lpstr>Verpflichtung durch einen Vertrag</vt:lpstr>
      <vt:lpstr>FRAGEN???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Infoabend Schule und Eishockey</dc:title>
  <dc:creator>User</dc:creator>
  <cp:lastModifiedBy>Sophie Anthamatten</cp:lastModifiedBy>
  <cp:revision>15</cp:revision>
  <dcterms:created xsi:type="dcterms:W3CDTF">2016-04-12T08:22:58Z</dcterms:created>
  <dcterms:modified xsi:type="dcterms:W3CDTF">2016-05-19T15:20:46Z</dcterms:modified>
</cp:coreProperties>
</file>