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sldIdLst>
    <p:sldId id="256" r:id="rId2"/>
    <p:sldId id="258" r:id="rId3"/>
    <p:sldId id="259" r:id="rId4"/>
    <p:sldId id="260" r:id="rId5"/>
    <p:sldId id="261" r:id="rId6"/>
    <p:sldId id="269" r:id="rId7"/>
    <p:sldId id="262" r:id="rId8"/>
    <p:sldId id="270" r:id="rId9"/>
    <p:sldId id="271" r:id="rId10"/>
    <p:sldId id="272" r:id="rId11"/>
    <p:sldId id="273" r:id="rId12"/>
    <p:sldId id="274" r:id="rId13"/>
    <p:sldId id="275" r:id="rId14"/>
    <p:sldId id="263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ittlere Formatvorlage 4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1" d="100"/>
          <a:sy n="81" d="100"/>
        </p:scale>
        <p:origin x="-78" y="-7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151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51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015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648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89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27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022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628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681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976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6868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634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586736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990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975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63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289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483706" y="2000947"/>
            <a:ext cx="8915399" cy="2262781"/>
          </a:xfrm>
        </p:spPr>
        <p:txBody>
          <a:bodyPr>
            <a:normAutofit/>
          </a:bodyPr>
          <a:lstStyle/>
          <a:p>
            <a:r>
              <a:rPr lang="de-CH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Eishockey und Schule </a:t>
            </a:r>
            <a:endParaRPr lang="de-CH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696308" y="4800826"/>
            <a:ext cx="10023230" cy="1126283"/>
          </a:xfrm>
        </p:spPr>
        <p:txBody>
          <a:bodyPr>
            <a:normAutofit/>
          </a:bodyPr>
          <a:lstStyle/>
          <a:p>
            <a:r>
              <a:rPr lang="de-CH" sz="2400" b="1" dirty="0" smtClean="0"/>
              <a:t>Zusammenarbeit Schule, Gemeinde</a:t>
            </a:r>
            <a:r>
              <a:rPr lang="de-CH" sz="2400" b="1" dirty="0"/>
              <a:t> </a:t>
            </a:r>
            <a:r>
              <a:rPr lang="de-CH" sz="2400" b="1" dirty="0" smtClean="0"/>
              <a:t>und EHC Saastal</a:t>
            </a:r>
            <a:endParaRPr lang="de-CH" sz="2400" b="1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782" y="825858"/>
            <a:ext cx="2882145" cy="148289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4757" y="701768"/>
            <a:ext cx="1663856" cy="1663856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067" y="768990"/>
            <a:ext cx="2404971" cy="159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86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b="1" u="sng" dirty="0" smtClean="0"/>
              <a:t>Ziele:</a:t>
            </a:r>
            <a:endParaRPr lang="de-CH" b="1" u="sng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87415" y="1688122"/>
            <a:ext cx="9441351" cy="4794739"/>
          </a:xfrm>
        </p:spPr>
        <p:txBody>
          <a:bodyPr>
            <a:normAutofit fontScale="70000" lnSpcReduction="20000"/>
          </a:bodyPr>
          <a:lstStyle/>
          <a:p>
            <a:r>
              <a:rPr lang="de-CH" sz="3400" dirty="0" smtClean="0"/>
              <a:t>Individuelle Weiterentwicklung und Förderung von den Sportlern.</a:t>
            </a:r>
          </a:p>
          <a:p>
            <a:r>
              <a:rPr lang="de-CH" sz="3400" dirty="0" smtClean="0"/>
              <a:t>Optimale Zusammenarbeit zwischen Schule, Sport.</a:t>
            </a:r>
          </a:p>
          <a:p>
            <a:r>
              <a:rPr lang="de-CH" sz="3400" dirty="0" smtClean="0"/>
              <a:t>Angebot «Schule und Sport» den Sportlern zu verwirklichen.</a:t>
            </a:r>
          </a:p>
          <a:p>
            <a:r>
              <a:rPr lang="de-CH" sz="3400" dirty="0" smtClean="0"/>
              <a:t>Förderung der Verwirklichung der Träume von den Sportlern.</a:t>
            </a:r>
          </a:p>
          <a:p>
            <a:r>
              <a:rPr lang="de-CH" sz="3400" dirty="0" smtClean="0"/>
              <a:t>Man will erreichen, dass der EHC </a:t>
            </a:r>
            <a:r>
              <a:rPr lang="de-CH" sz="3400" dirty="0" err="1" smtClean="0"/>
              <a:t>Saastal</a:t>
            </a:r>
            <a:r>
              <a:rPr lang="de-CH" sz="3400" dirty="0" smtClean="0"/>
              <a:t> bestehen bleibt. Denn ohne Nachwuchs funktioniert der Club nicht.</a:t>
            </a:r>
          </a:p>
          <a:p>
            <a:r>
              <a:rPr lang="de-CH" sz="3400" dirty="0" smtClean="0"/>
              <a:t>Interessegebiet Sport fördern.</a:t>
            </a:r>
          </a:p>
          <a:p>
            <a:r>
              <a:rPr lang="de-CH" sz="3400" dirty="0" smtClean="0"/>
              <a:t>Das Saastal für talentierte Eishockeyspieler attraktiv zu machen.</a:t>
            </a:r>
          </a:p>
          <a:p>
            <a:r>
              <a:rPr lang="de-CH" sz="3400" dirty="0" smtClean="0"/>
              <a:t>Angebot für alle Schulen des Saastals möglich.</a:t>
            </a:r>
          </a:p>
          <a:p>
            <a:r>
              <a:rPr lang="de-CH" sz="3400" dirty="0" smtClean="0"/>
              <a:t>Zusammenarbeit mit anderen Sportvereinen.</a:t>
            </a:r>
          </a:p>
          <a:p>
            <a:endParaRPr lang="de-CH" dirty="0" smtClean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25889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b="1" u="sng" dirty="0" smtClean="0"/>
              <a:t>Zukunft:</a:t>
            </a:r>
            <a:endParaRPr lang="de-CH" b="1" u="sng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07151" y="1688123"/>
            <a:ext cx="8915400" cy="3777622"/>
          </a:xfrm>
        </p:spPr>
        <p:txBody>
          <a:bodyPr>
            <a:noAutofit/>
          </a:bodyPr>
          <a:lstStyle/>
          <a:p>
            <a:r>
              <a:rPr lang="de-CH" sz="2000" dirty="0" smtClean="0"/>
              <a:t>Gerne möchten wir den Sportlern </a:t>
            </a:r>
            <a:r>
              <a:rPr lang="de-CH" sz="2000" b="1" dirty="0" smtClean="0"/>
              <a:t>zwei </a:t>
            </a:r>
            <a:r>
              <a:rPr lang="de-CH" sz="2000" dirty="0" smtClean="0"/>
              <a:t>zusätzliche Trainings ermöglichen.</a:t>
            </a:r>
          </a:p>
          <a:p>
            <a:r>
              <a:rPr lang="de-CH" sz="2000" dirty="0" smtClean="0"/>
              <a:t>Diese Sportler, welche in Projekt «Eishockey und Schule» teilnehmen, haben die Möglichkeit am Studium teilzunehmen. (Wie die Skifahrer)</a:t>
            </a:r>
          </a:p>
          <a:p>
            <a:r>
              <a:rPr lang="de-CH" sz="2000" dirty="0" smtClean="0"/>
              <a:t>Teilnahme Angebot </a:t>
            </a:r>
            <a:r>
              <a:rPr lang="de-CH" sz="2000" dirty="0"/>
              <a:t>«Eishockey und Schule» ab </a:t>
            </a:r>
            <a:r>
              <a:rPr lang="de-CH" sz="2000" dirty="0" smtClean="0"/>
              <a:t>der 6ten Klasse. (Stufe letztes Jahr Moskitos, Jahrgang 2004)</a:t>
            </a:r>
          </a:p>
          <a:p>
            <a:r>
              <a:rPr lang="de-CH" sz="2000" dirty="0" smtClean="0"/>
              <a:t>Für die jüngeren Jahrgänge können auf Wunsch individuelle Trainings über den EHC Saastal angeboten werden.</a:t>
            </a:r>
          </a:p>
          <a:p>
            <a:r>
              <a:rPr lang="de-CH" sz="2000" dirty="0" smtClean="0"/>
              <a:t>Neue Einführung der Karriereplanung und Berufsplanung  mit den Sportlern, Eltern, Schule und EHC Saastal.</a:t>
            </a:r>
          </a:p>
          <a:p>
            <a:r>
              <a:rPr lang="de-CH" sz="2000" dirty="0" smtClean="0"/>
              <a:t>Angebot Multi-Poly-Sportiv während den Sommerferien mit anderen Sportvereinen.</a:t>
            </a:r>
          </a:p>
          <a:p>
            <a:r>
              <a:rPr lang="de-CH" sz="2000" dirty="0" smtClean="0"/>
              <a:t>Erstellung eines Ausbildungsvertrages.</a:t>
            </a:r>
          </a:p>
        </p:txBody>
      </p:sp>
    </p:spTree>
    <p:extLst>
      <p:ext uri="{BB962C8B-B14F-4D97-AF65-F5344CB8AC3E}">
        <p14:creationId xmlns:p14="http://schemas.microsoft.com/office/powerpoint/2010/main" val="31799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98625" y="99075"/>
            <a:ext cx="9347541" cy="1280890"/>
          </a:xfrm>
        </p:spPr>
        <p:txBody>
          <a:bodyPr/>
          <a:lstStyle/>
          <a:p>
            <a:r>
              <a:rPr lang="de-CH" b="1" u="sng" dirty="0" smtClean="0"/>
              <a:t>Vorstellung Trainingszeiten und Studium</a:t>
            </a:r>
            <a:endParaRPr lang="de-CH" b="1" u="sng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0979385"/>
              </p:ext>
            </p:extLst>
          </p:nvPr>
        </p:nvGraphicFramePr>
        <p:xfrm>
          <a:off x="967988" y="832367"/>
          <a:ext cx="10475328" cy="5856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9679"/>
                <a:gridCol w="1189151"/>
                <a:gridCol w="1580291"/>
                <a:gridCol w="1303471"/>
                <a:gridCol w="1456656"/>
                <a:gridCol w="1043362"/>
                <a:gridCol w="1168921"/>
                <a:gridCol w="1303797"/>
              </a:tblGrid>
              <a:tr h="926371"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Zeit</a:t>
                      </a:r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Montag</a:t>
                      </a:r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Dienstag</a:t>
                      </a:r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Mittwoch</a:t>
                      </a:r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Donnerstag</a:t>
                      </a:r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Freitag</a:t>
                      </a:r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Samstag</a:t>
                      </a:r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Sonntag</a:t>
                      </a:r>
                      <a:endParaRPr lang="de-CH" dirty="0"/>
                    </a:p>
                  </a:txBody>
                  <a:tcPr anchor="ctr"/>
                </a:tc>
              </a:tr>
              <a:tr h="375695"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7.30-8.30</a:t>
                      </a:r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Frei</a:t>
                      </a:r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Training (HS)</a:t>
                      </a:r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Frei</a:t>
                      </a:r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Training (HS)</a:t>
                      </a:r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Frei</a:t>
                      </a:r>
                      <a:endParaRPr lang="de-CH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Wochenende</a:t>
                      </a:r>
                      <a:endParaRPr lang="de-CH" dirty="0"/>
                    </a:p>
                  </a:txBody>
                  <a:tcPr vert="vert270" anchor="ctr"/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 smtClean="0"/>
                        <a:t>Wochenende</a:t>
                      </a:r>
                    </a:p>
                    <a:p>
                      <a:pPr algn="ctr"/>
                      <a:endParaRPr lang="de-CH" dirty="0"/>
                    </a:p>
                  </a:txBody>
                  <a:tcPr vert="vert270" anchor="ctr"/>
                </a:tc>
              </a:tr>
              <a:tr h="1497632"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8.00-11.30</a:t>
                      </a:r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Schule</a:t>
                      </a:r>
                      <a:endParaRPr lang="de-CH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Schule</a:t>
                      </a:r>
                      <a:endParaRPr lang="de-CH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Schule</a:t>
                      </a:r>
                      <a:endParaRPr lang="de-CH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Schule</a:t>
                      </a:r>
                      <a:endParaRPr lang="de-CH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Schule</a:t>
                      </a:r>
                      <a:endParaRPr lang="de-CH" dirty="0"/>
                    </a:p>
                  </a:txBody>
                  <a:tcPr vert="vert270" anchor="ctr"/>
                </a:tc>
                <a:tc vMerge="1">
                  <a:txBody>
                    <a:bodyPr/>
                    <a:lstStyle/>
                    <a:p>
                      <a:endParaRPr lang="de-C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CH" dirty="0"/>
                    </a:p>
                  </a:txBody>
                  <a:tcPr/>
                </a:tc>
              </a:tr>
              <a:tr h="375695"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12.00-13.30</a:t>
                      </a:r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Mittag</a:t>
                      </a:r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Mittag</a:t>
                      </a:r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Mittag</a:t>
                      </a:r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Mittag</a:t>
                      </a:r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Mittag</a:t>
                      </a:r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Mittag</a:t>
                      </a:r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Mittag</a:t>
                      </a:r>
                      <a:endParaRPr lang="de-CH" dirty="0"/>
                    </a:p>
                  </a:txBody>
                  <a:tcPr anchor="ctr"/>
                </a:tc>
              </a:tr>
              <a:tr h="1127085"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13.30-16.00</a:t>
                      </a:r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Schule</a:t>
                      </a:r>
                      <a:endParaRPr lang="de-CH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 smtClean="0"/>
                        <a:t>Schule</a:t>
                      </a:r>
                    </a:p>
                    <a:p>
                      <a:pPr algn="ctr"/>
                      <a:endParaRPr lang="de-CH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 smtClean="0"/>
                        <a:t>Schule</a:t>
                      </a:r>
                    </a:p>
                    <a:p>
                      <a:pPr algn="ctr"/>
                      <a:endParaRPr lang="de-CH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 smtClean="0"/>
                        <a:t>Schule</a:t>
                      </a:r>
                    </a:p>
                    <a:p>
                      <a:pPr algn="ctr"/>
                      <a:endParaRPr lang="de-CH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 smtClean="0"/>
                        <a:t>Schule</a:t>
                      </a:r>
                    </a:p>
                    <a:p>
                      <a:pPr algn="ctr"/>
                      <a:endParaRPr lang="de-CH" dirty="0"/>
                    </a:p>
                  </a:txBody>
                  <a:tcPr vert="vert270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Spiel</a:t>
                      </a:r>
                      <a:endParaRPr lang="de-CH" dirty="0"/>
                    </a:p>
                  </a:txBody>
                  <a:tcPr vert="vert270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Spiel</a:t>
                      </a:r>
                      <a:endParaRPr lang="de-CH" dirty="0"/>
                    </a:p>
                  </a:txBody>
                  <a:tcPr vert="vert270" anchor="ctr"/>
                </a:tc>
              </a:tr>
              <a:tr h="375695"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16.00-17.00</a:t>
                      </a:r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Frei</a:t>
                      </a:r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Studium</a:t>
                      </a:r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Frei</a:t>
                      </a:r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Frei</a:t>
                      </a:r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Frei</a:t>
                      </a:r>
                      <a:endParaRPr lang="de-CH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de-CH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de-CH" dirty="0"/>
                    </a:p>
                  </a:txBody>
                  <a:tcPr vert="vert270" anchor="ctr"/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de-CH" dirty="0" smtClean="0"/>
                        <a:t>17.00-18.00</a:t>
                      </a:r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 smtClean="0"/>
                        <a:t>Training</a:t>
                      </a:r>
                      <a:r>
                        <a:rPr lang="de-CH" baseline="0" dirty="0" smtClean="0"/>
                        <a:t> (EHC)</a:t>
                      </a:r>
                      <a:endParaRPr lang="de-CH" dirty="0" smtClean="0"/>
                    </a:p>
                    <a:p>
                      <a:pPr algn="ctr"/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 smtClean="0"/>
                        <a:t>Frei</a:t>
                      </a:r>
                    </a:p>
                    <a:p>
                      <a:pPr algn="ctr"/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 smtClean="0"/>
                        <a:t>Training </a:t>
                      </a:r>
                      <a:r>
                        <a:rPr lang="de-CH" baseline="0" dirty="0" smtClean="0"/>
                        <a:t>(EHC)</a:t>
                      </a:r>
                      <a:endParaRPr lang="de-CH" dirty="0" smtClean="0"/>
                    </a:p>
                    <a:p>
                      <a:pPr algn="ctr"/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 smtClean="0"/>
                        <a:t>Frei</a:t>
                      </a:r>
                    </a:p>
                    <a:p>
                      <a:pPr algn="ctr"/>
                      <a:endParaRPr lang="de-C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 smtClean="0"/>
                        <a:t>Training (EHC)</a:t>
                      </a:r>
                    </a:p>
                    <a:p>
                      <a:pPr algn="ctr"/>
                      <a:endParaRPr lang="de-CH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de-CH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de-CH" dirty="0"/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674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b="1" u="sng" dirty="0" smtClean="0"/>
              <a:t>Start und Ende «Eishockey und Schule» während des Jahres</a:t>
            </a:r>
            <a:endParaRPr lang="de-CH" b="1" u="sng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414954" y="2133599"/>
            <a:ext cx="9089658" cy="4173415"/>
          </a:xfrm>
        </p:spPr>
        <p:txBody>
          <a:bodyPr>
            <a:normAutofit lnSpcReduction="10000"/>
          </a:bodyPr>
          <a:lstStyle/>
          <a:p>
            <a:r>
              <a:rPr lang="de-CH" sz="3200" dirty="0" smtClean="0"/>
              <a:t>Start &amp; Ende:</a:t>
            </a:r>
          </a:p>
          <a:p>
            <a:pPr lvl="2"/>
            <a:r>
              <a:rPr lang="de-CH" sz="2400" dirty="0" smtClean="0"/>
              <a:t>1. September 2016 – 30. September 2016 Theorie &amp; Off-</a:t>
            </a:r>
            <a:r>
              <a:rPr lang="de-CH" sz="2400" dirty="0" err="1" smtClean="0"/>
              <a:t>Ice</a:t>
            </a:r>
            <a:r>
              <a:rPr lang="de-CH" sz="2400" dirty="0" smtClean="0"/>
              <a:t> (da kein Eis vorhanden)</a:t>
            </a:r>
          </a:p>
          <a:p>
            <a:pPr lvl="2"/>
            <a:r>
              <a:rPr lang="de-CH" sz="2400" dirty="0" smtClean="0"/>
              <a:t>1. Oktober 2016 – 31. März 2017 Eistrainings</a:t>
            </a:r>
          </a:p>
          <a:p>
            <a:pPr lvl="2">
              <a:spcAft>
                <a:spcPts val="1000"/>
              </a:spcAft>
            </a:pPr>
            <a:r>
              <a:rPr lang="de-CH" sz="2400" dirty="0" smtClean="0"/>
              <a:t>1. April – 30. April 2017 Off-</a:t>
            </a:r>
            <a:r>
              <a:rPr lang="de-CH" sz="2400" dirty="0" err="1" smtClean="0"/>
              <a:t>Ice</a:t>
            </a:r>
            <a:r>
              <a:rPr lang="de-CH" sz="2400" dirty="0" smtClean="0"/>
              <a:t> (da kein Eis vorhanden)</a:t>
            </a:r>
          </a:p>
          <a:p>
            <a:pPr lvl="2">
              <a:spcBef>
                <a:spcPts val="0"/>
              </a:spcBef>
            </a:pPr>
            <a:r>
              <a:rPr lang="de-CH" sz="2400" dirty="0" smtClean="0"/>
              <a:t>1. Mai – Ende Schuljahr keine Trainings </a:t>
            </a:r>
          </a:p>
          <a:p>
            <a:pPr marL="1163638" lvl="3" indent="0">
              <a:spcBef>
                <a:spcPts val="0"/>
              </a:spcBef>
              <a:buNone/>
            </a:pPr>
            <a:r>
              <a:rPr lang="de-CH" sz="2400" dirty="0" smtClean="0"/>
              <a:t>(damit sich die Sportler auf die Abschlussprüfungen konzentrieren können und während der wichtigsten Zeit in der Schule anwesend sind)</a:t>
            </a:r>
          </a:p>
          <a:p>
            <a:pPr marL="896938" lvl="3" indent="266700">
              <a:spcBef>
                <a:spcPts val="0"/>
              </a:spcBef>
              <a:buNone/>
            </a:pPr>
            <a:endParaRPr lang="de-CH" dirty="0" smtClean="0"/>
          </a:p>
        </p:txBody>
      </p:sp>
    </p:spTree>
    <p:extLst>
      <p:ext uri="{BB962C8B-B14F-4D97-AF65-F5344CB8AC3E}">
        <p14:creationId xmlns:p14="http://schemas.microsoft.com/office/powerpoint/2010/main" val="319497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b="1" u="sng" dirty="0" smtClean="0"/>
              <a:t>Komponenten Finanzen</a:t>
            </a:r>
            <a:endParaRPr lang="de-CH" b="1" u="sng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207933"/>
          </a:xfrm>
        </p:spPr>
        <p:txBody>
          <a:bodyPr/>
          <a:lstStyle/>
          <a:p>
            <a:r>
              <a:rPr lang="de-CH" sz="2400" dirty="0" smtClean="0"/>
              <a:t>Ein Kind welches am Projekt «Schule &amp; Sport» teilnehmen will, muss Kosten auf sich nehmen:</a:t>
            </a:r>
          </a:p>
          <a:p>
            <a:pPr lvl="1"/>
            <a:r>
              <a:rPr lang="de-CH" sz="2400" dirty="0" smtClean="0"/>
              <a:t>Teilnahmekosten zur Deckung des EHC Saastal</a:t>
            </a:r>
          </a:p>
          <a:p>
            <a:pPr marL="719138" lvl="1" indent="0">
              <a:buNone/>
            </a:pPr>
            <a:endParaRPr lang="de-CH" sz="2400" dirty="0" smtClean="0"/>
          </a:p>
          <a:p>
            <a:pPr marL="719138" lvl="1" indent="0">
              <a:buNone/>
            </a:pPr>
            <a:endParaRPr lang="de-CH" sz="2400" dirty="0" smtClean="0"/>
          </a:p>
          <a:p>
            <a:pPr marL="355600" lvl="1" indent="-355600"/>
            <a:r>
              <a:rPr lang="de-CH" sz="2400" dirty="0" smtClean="0"/>
              <a:t>Finanzielle Unterstützung der Gemeinde gegenüber des EHC Saastals:</a:t>
            </a:r>
          </a:p>
          <a:p>
            <a:pPr marL="719138" lvl="1" indent="-269875"/>
            <a:r>
              <a:rPr lang="de-CH" sz="2400" dirty="0" smtClean="0"/>
              <a:t>Zur Verfügung Stellung des Materials und Infrastruktur</a:t>
            </a:r>
          </a:p>
          <a:p>
            <a:pPr marL="719138" lvl="1" indent="-269875"/>
            <a:r>
              <a:rPr lang="de-CH" sz="2400" dirty="0" smtClean="0"/>
              <a:t>Ziel ist es kostendeckend zu sein.</a:t>
            </a:r>
          </a:p>
          <a:p>
            <a:pPr marL="355600" lvl="1" indent="-306388"/>
            <a:endParaRPr lang="de-CH" dirty="0" smtClean="0"/>
          </a:p>
          <a:p>
            <a:pPr lvl="1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74880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b="1" u="sng" dirty="0" smtClean="0"/>
              <a:t>Schulen </a:t>
            </a:r>
            <a:r>
              <a:rPr lang="de-CH" b="1" u="sng" dirty="0" err="1" smtClean="0"/>
              <a:t>Saas</a:t>
            </a:r>
            <a:endParaRPr lang="de-CH" b="1" u="sng" dirty="0"/>
          </a:p>
        </p:txBody>
      </p:sp>
      <p:pic>
        <p:nvPicPr>
          <p:cNvPr id="6" name="Inhaltsplatzhalter 5" descr="LogoOS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592" y="2045147"/>
            <a:ext cx="2519331" cy="3101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781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 smtClean="0"/>
              <a:t>Individualisierte Massnahmen (IM)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Grafik 3" descr="LogoOS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5938" y="161191"/>
            <a:ext cx="1454394" cy="18551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992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Voraussetzungen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Motivierter Sportler</a:t>
            </a:r>
            <a:endParaRPr lang="en-US" sz="2800" dirty="0"/>
          </a:p>
          <a:p>
            <a:r>
              <a:rPr lang="de-CH" sz="2800" dirty="0" smtClean="0"/>
              <a:t>Intensives Trainingspensum</a:t>
            </a:r>
            <a:endParaRPr lang="en-US" sz="2800" dirty="0"/>
          </a:p>
          <a:p>
            <a:r>
              <a:rPr lang="de-CH" sz="2800" dirty="0" smtClean="0"/>
              <a:t>Trainingsmöglichkeiten </a:t>
            </a:r>
            <a:r>
              <a:rPr lang="de-CH" sz="2800" dirty="0"/>
              <a:t>in der Region </a:t>
            </a:r>
            <a:endParaRPr lang="de-CH" sz="2800" dirty="0" smtClean="0"/>
          </a:p>
          <a:p>
            <a:r>
              <a:rPr lang="de-CH" sz="2800" dirty="0" smtClean="0"/>
              <a:t>Vorhandene Strukturen (Verein / Infrastruktur)</a:t>
            </a:r>
            <a:endParaRPr lang="en-US" sz="2800" dirty="0"/>
          </a:p>
        </p:txBody>
      </p:sp>
      <p:pic>
        <p:nvPicPr>
          <p:cNvPr id="4" name="Grafik 3" descr="LogoOS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323" y="196361"/>
            <a:ext cx="1430948" cy="16910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078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Vorteile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167181" y="2157046"/>
            <a:ext cx="8915400" cy="3777622"/>
          </a:xfrm>
        </p:spPr>
        <p:txBody>
          <a:bodyPr/>
          <a:lstStyle/>
          <a:p>
            <a:r>
              <a:rPr lang="de-CH" sz="2800" dirty="0"/>
              <a:t>gewohntes </a:t>
            </a:r>
            <a:r>
              <a:rPr lang="de-CH" sz="2800" dirty="0" smtClean="0"/>
              <a:t>Umfeld: </a:t>
            </a:r>
            <a:r>
              <a:rPr lang="de-CH" sz="2800" dirty="0"/>
              <a:t>Elternhaus, </a:t>
            </a:r>
            <a:r>
              <a:rPr lang="de-CH" sz="2800" dirty="0" smtClean="0"/>
              <a:t>Stammschule</a:t>
            </a:r>
          </a:p>
          <a:p>
            <a:r>
              <a:rPr lang="de-CH" sz="2800" dirty="0" smtClean="0"/>
              <a:t>Geringer, zusätzlicher Zeitaufwand für Transporte</a:t>
            </a:r>
            <a:endParaRPr lang="en-US" sz="2800" dirty="0"/>
          </a:p>
          <a:p>
            <a:r>
              <a:rPr lang="de-CH" sz="2800" dirty="0"/>
              <a:t>individuell </a:t>
            </a:r>
            <a:r>
              <a:rPr lang="de-CH" sz="2800" dirty="0" smtClean="0"/>
              <a:t>angepasst: Zusammenarbeit mit Trainern</a:t>
            </a:r>
          </a:p>
          <a:p>
            <a:r>
              <a:rPr lang="de-CH" sz="2800" dirty="0" smtClean="0"/>
              <a:t>Flexibilität: Programm kann situativ abgeändert werden</a:t>
            </a:r>
            <a:endParaRPr lang="en-US" sz="2800" dirty="0"/>
          </a:p>
          <a:p>
            <a:endParaRPr lang="en-US" dirty="0"/>
          </a:p>
        </p:txBody>
      </p:sp>
      <p:pic>
        <p:nvPicPr>
          <p:cNvPr id="4" name="Grafik 3" descr="LogoOS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7662" y="348761"/>
            <a:ext cx="1430947" cy="16676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5438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Spezifische Massnahmen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CH" sz="2800" dirty="0" smtClean="0"/>
              <a:t>Persönlich abgestimmte Massnahmen:</a:t>
            </a:r>
          </a:p>
          <a:p>
            <a:pPr marL="0" indent="0">
              <a:buNone/>
            </a:pPr>
            <a:endParaRPr lang="de-CH" sz="2800" dirty="0" smtClean="0"/>
          </a:p>
          <a:p>
            <a:r>
              <a:rPr lang="de-CH" sz="2800" dirty="0" smtClean="0"/>
              <a:t>Dispensierungen</a:t>
            </a:r>
          </a:p>
          <a:p>
            <a:r>
              <a:rPr lang="de-CH" sz="2800" dirty="0" smtClean="0"/>
              <a:t>Begleitetes Studium</a:t>
            </a:r>
          </a:p>
          <a:p>
            <a:r>
              <a:rPr lang="de-CH" sz="2800" dirty="0" smtClean="0"/>
              <a:t>Nachhilfe nach Bedürfnis</a:t>
            </a:r>
          </a:p>
          <a:p>
            <a:r>
              <a:rPr lang="de-CH" sz="2800" dirty="0" smtClean="0"/>
              <a:t>Lerninhalte im Voraus beziehen</a:t>
            </a:r>
          </a:p>
          <a:p>
            <a:r>
              <a:rPr lang="de-CH" sz="2800" dirty="0" smtClean="0"/>
              <a:t>Abgestimmte Jahresplanung</a:t>
            </a:r>
          </a:p>
          <a:p>
            <a:endParaRPr lang="en-US" dirty="0"/>
          </a:p>
        </p:txBody>
      </p:sp>
      <p:pic>
        <p:nvPicPr>
          <p:cNvPr id="4" name="Grafik 3" descr="LogoOS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323" y="337038"/>
            <a:ext cx="1430948" cy="16441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622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Erfahrungen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CH" sz="2800" dirty="0" smtClean="0"/>
              <a:t>Positive Persönlichkeitsentwicklung</a:t>
            </a:r>
          </a:p>
          <a:p>
            <a:r>
              <a:rPr lang="de-CH" sz="2800" dirty="0" smtClean="0"/>
              <a:t>Zur Selbstständigkeit erziehen</a:t>
            </a:r>
          </a:p>
          <a:p>
            <a:r>
              <a:rPr lang="de-CH" sz="2800" dirty="0" smtClean="0"/>
              <a:t>Lernen, sich selber zu organisieren</a:t>
            </a:r>
          </a:p>
          <a:p>
            <a:r>
              <a:rPr lang="de-CH" sz="2800" dirty="0" smtClean="0"/>
              <a:t>Zeit-Management: Effizientes Arbeiten</a:t>
            </a:r>
          </a:p>
          <a:p>
            <a:r>
              <a:rPr lang="de-CH" sz="2800" dirty="0" smtClean="0"/>
              <a:t>Umgang mit Leistungsdruck</a:t>
            </a:r>
          </a:p>
          <a:p>
            <a:r>
              <a:rPr lang="de-CH" sz="2800" dirty="0" smtClean="0"/>
              <a:t>Ideal für unterschiedliche Lerntypen</a:t>
            </a:r>
          </a:p>
          <a:p>
            <a:r>
              <a:rPr lang="de-CH" sz="2800" dirty="0" smtClean="0"/>
              <a:t>Partnerschafts-Vereinbarung</a:t>
            </a:r>
          </a:p>
          <a:p>
            <a:endParaRPr lang="en-US" dirty="0"/>
          </a:p>
        </p:txBody>
      </p:sp>
      <p:pic>
        <p:nvPicPr>
          <p:cNvPr id="4" name="Grafik 3" descr="LogoOS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7662" y="172916"/>
            <a:ext cx="1430947" cy="16558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088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de-CH" sz="8000" b="1" dirty="0" smtClean="0"/>
              <a:t>???</a:t>
            </a:r>
            <a:endParaRPr lang="de-CH" sz="80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8271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b="1" u="sng" dirty="0" smtClean="0"/>
              <a:t>Weiteres Vorgehen</a:t>
            </a:r>
            <a:endParaRPr lang="de-CH" b="1" u="sng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CH" sz="2800" dirty="0"/>
              <a:t>Definitive Ausarbeitung mit der </a:t>
            </a:r>
            <a:r>
              <a:rPr lang="de-CH" sz="2800" dirty="0" smtClean="0"/>
              <a:t>Schule und Gemeinde.</a:t>
            </a:r>
          </a:p>
          <a:p>
            <a:r>
              <a:rPr lang="de-CH" sz="2800" dirty="0" smtClean="0"/>
              <a:t>Vorstellung des definitiven Angebotes den interessierten Eltern.</a:t>
            </a:r>
          </a:p>
          <a:p>
            <a:r>
              <a:rPr lang="de-CH" sz="2800" dirty="0" smtClean="0"/>
              <a:t>Start des Angebotes Schule und Sport 1. September 2016.</a:t>
            </a:r>
          </a:p>
        </p:txBody>
      </p:sp>
    </p:spTree>
    <p:extLst>
      <p:ext uri="{BB962C8B-B14F-4D97-AF65-F5344CB8AC3E}">
        <p14:creationId xmlns:p14="http://schemas.microsoft.com/office/powerpoint/2010/main" val="199798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etzen">
  <a:themeElements>
    <a:clrScheme name="Warmes Blau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etz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etz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523</Words>
  <Application>Microsoft Office PowerPoint</Application>
  <PresentationFormat>Benutzerdefiniert</PresentationFormat>
  <Paragraphs>119</Paragraphs>
  <Slides>14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5" baseType="lpstr">
      <vt:lpstr>Fetzen</vt:lpstr>
      <vt:lpstr>Eishockey und Schule </vt:lpstr>
      <vt:lpstr>Ziele:</vt:lpstr>
      <vt:lpstr>Zukunft:</vt:lpstr>
      <vt:lpstr>Vorstellung Trainingszeiten und Studium</vt:lpstr>
      <vt:lpstr>Start und Ende «Eishockey und Schule» während des Jahres</vt:lpstr>
      <vt:lpstr>Komponenten Finanzen</vt:lpstr>
      <vt:lpstr>Schulen Saas</vt:lpstr>
      <vt:lpstr>Individualisierte Massnahmen (IM)</vt:lpstr>
      <vt:lpstr>Voraussetzungen</vt:lpstr>
      <vt:lpstr>Vorteile</vt:lpstr>
      <vt:lpstr>Spezifische Massnahmen</vt:lpstr>
      <vt:lpstr>Erfahrungen</vt:lpstr>
      <vt:lpstr>???</vt:lpstr>
      <vt:lpstr>Weiteres Vorgehen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 «Hockeyschule»</dc:title>
  <dc:creator>User</dc:creator>
  <cp:lastModifiedBy>Gerd Zengaffinen</cp:lastModifiedBy>
  <cp:revision>46</cp:revision>
  <dcterms:created xsi:type="dcterms:W3CDTF">2015-12-16T10:43:09Z</dcterms:created>
  <dcterms:modified xsi:type="dcterms:W3CDTF">2016-02-15T20:39:36Z</dcterms:modified>
</cp:coreProperties>
</file>